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0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0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5" r:id="rId27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70" Type="http://schemas.openxmlformats.org/officeDocument/2006/relationships/slide" Target="slides/slide20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0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3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4" name="Google Shape;5504;p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5" name="Google Shape;5505;p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0" i="0" lang="zh-CN" sz="1800" u="none" cap="none" strike="noStrike"/>
              <a:t>It was in Boston that Martin met his future wife, Coretta Scott, a strong and powerful woman who cared deeply about civil rights. They were married soon after and eventually had four children, two sons and two daughters.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notesSlide" Target="../notesSlides/notesSlide200.xml"/><Relationship Id="rId3" Type="http://schemas.openxmlformats.org/officeDocument/2006/relationships/hyperlink" Target="http://en.wikipedia.org/wiki/Yolanda_King" TargetMode="External"/><Relationship Id="rId4" Type="http://schemas.openxmlformats.org/officeDocument/2006/relationships/hyperlink" Target="http://en.wikipedia.org/wiki/Martin_Luther_King_III" TargetMode="External"/><Relationship Id="rId5" Type="http://schemas.openxmlformats.org/officeDocument/2006/relationships/hyperlink" Target="http://en.wikipedia.org/wiki/Dexter_Scott_King" TargetMode="External"/><Relationship Id="rId6" Type="http://schemas.openxmlformats.org/officeDocument/2006/relationships/hyperlink" Target="http://en.wikipedia.org/wiki/Bernice_King" TargetMode="External"/><Relationship Id="rId7" Type="http://schemas.openxmlformats.org/officeDocument/2006/relationships/image" Target="../media/image276.jpg"/></Relationships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5506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p75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zh-CN" sz="4400" u="none" cap="none" strike="noStrik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rPr>
              <a:t>Martin and Coretta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8" name="Google Shape;5508;p756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Tahoma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Married: Martin and Coretta were married (by his father) on June 18, 1953.</a:t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Tahoma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Yolanda Denise-King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Martin Luther King III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Denise-King,Martin Luther King III,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Dexter Scott 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Denise-King,Martin Luther King III,Dexter Scott King, 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Bernice Albertine 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09" name="Google Shape;5509;p756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79375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510" name="Google Shape;5510;p7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8200" y="1200150"/>
            <a:ext cx="40386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